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3" r:id="rId17"/>
    <p:sldId id="274" r:id="rId18"/>
    <p:sldId id="276" r:id="rId19"/>
    <p:sldId id="275" r:id="rId20"/>
    <p:sldId id="261" r:id="rId21"/>
    <p:sldId id="262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033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2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16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215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214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74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9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9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</a:rPr>
              <a:t>https://github.com/boatttt/Pizza_Bot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</a:rPr>
              <a:t>https://trello.com/b/TK83AiUy/pizza-bot-initial-plan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58145362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8F91F5B-02F7-41BE-BA58-768BC340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6" y="1017725"/>
            <a:ext cx="4257207" cy="2146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3401E-156F-49E7-95B5-4587619AA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14" y="1130878"/>
            <a:ext cx="4918814" cy="20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4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94748081"/>
              </p:ext>
            </p:extLst>
          </p:nvPr>
        </p:nvGraphicFramePr>
        <p:xfrm>
          <a:off x="240925" y="320145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97BA692-D03D-47C7-8D5C-5D686545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" y="1086787"/>
            <a:ext cx="5100644" cy="1802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BBF4B-66BE-4E3A-AD37-7BEA34059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35" y="958061"/>
            <a:ext cx="3687862" cy="20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0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73869073"/>
              </p:ext>
            </p:extLst>
          </p:nvPr>
        </p:nvGraphicFramePr>
        <p:xfrm>
          <a:off x="163988" y="2857560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2: does not work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1C8F748-937E-4B53-9CF8-D8440C55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8" y="420046"/>
            <a:ext cx="2955627" cy="2491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4DFC5-2124-4963-B734-F60DF67A9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166" y="473562"/>
            <a:ext cx="4254422" cy="23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4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74820871"/>
              </p:ext>
            </p:extLst>
          </p:nvPr>
        </p:nvGraphicFramePr>
        <p:xfrm>
          <a:off x="163988" y="2857560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2: Error message asks for </a:t>
                      </a:r>
                      <a:r>
                        <a:rPr lang="en-NZ" sz="1800"/>
                        <a:t>entry again.</a:t>
                      </a:r>
                      <a:endParaRPr lang="en-NZ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45B6A0D-C7D9-411A-9335-6A2C634E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51" y="509726"/>
            <a:ext cx="3087385" cy="2347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FF9D4-7FC0-4504-B95D-618144D99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995" y="509726"/>
            <a:ext cx="3037438" cy="22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3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835AA-3899-47A1-AEB0-8FCE755E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764"/>
            <a:ext cx="9144000" cy="37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9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2847706"/>
              </p:ext>
            </p:extLst>
          </p:nvPr>
        </p:nvGraphicFramePr>
        <p:xfrm>
          <a:off x="141502" y="3274233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F2E2AA-24F5-49B4-B27C-8816962F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" y="472189"/>
            <a:ext cx="5002981" cy="2329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4435A-DEE2-4A25-92BA-EDE534D6E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567" y="472189"/>
            <a:ext cx="3947701" cy="23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2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V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04BAC-F763-44C8-8DEE-E856BCD2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60"/>
            <a:ext cx="9144000" cy="36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01026843"/>
              </p:ext>
            </p:extLst>
          </p:nvPr>
        </p:nvGraphicFramePr>
        <p:xfrm>
          <a:off x="141502" y="327423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“Sorry, this cannot be left blank” – goes back </a:t>
                      </a:r>
                      <a:r>
                        <a:rPr lang="en-NZ" sz="1800"/>
                        <a:t>to input</a:t>
                      </a:r>
                      <a:endParaRPr lang="en-NZ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9EDDA6-36D6-423E-8E3D-16B800B1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2" y="462985"/>
            <a:ext cx="2788344" cy="2557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88C92-3ADB-46C4-80BB-9C5AE847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43" y="462984"/>
            <a:ext cx="4865747" cy="25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0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V 3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1CFDB-7B4E-4954-B923-E300D3E9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" y="1038326"/>
            <a:ext cx="8317847" cy="40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79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141502" y="327423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“Sorry, this cannot be left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9709D0D-72D0-4266-A8C3-A0BAE4E03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97" y="583392"/>
            <a:ext cx="4435951" cy="2405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D6C1E7-A6BE-4BFA-9A64-A1E7E0AAC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84" y="460992"/>
            <a:ext cx="3399742" cy="271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F0851-94C7-4F54-8EBB-D8FB32B0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" y="1017725"/>
            <a:ext cx="5478905" cy="2305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51F94-E0F3-4E47-B5AE-7102708C8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195" y="2675744"/>
            <a:ext cx="6377806" cy="24364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8A-68B1-4F4E-8931-2A3D2BCD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4" y="976662"/>
            <a:ext cx="8042223" cy="37448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25114659"/>
              </p:ext>
            </p:extLst>
          </p:nvPr>
        </p:nvGraphicFramePr>
        <p:xfrm>
          <a:off x="240925" y="2489423"/>
          <a:ext cx="8520600" cy="238137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2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</a:t>
                      </a:r>
                      <a:r>
                        <a:rPr lang="en-NZ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69B8E71-90E2-4A0F-B48C-C6DD0AFD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26" y="917607"/>
            <a:ext cx="4061252" cy="14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5EAE6-0D7C-4D33-BC80-EB1D4468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25" y="1040261"/>
            <a:ext cx="4080418" cy="12641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25317442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</a:t>
                      </a:r>
                      <a:r>
                        <a:rPr lang="en-NZ" sz="1800"/>
                        <a:t>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32D0E0-A664-4643-B16E-80700357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8" y="1017725"/>
            <a:ext cx="4151810" cy="1987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C1B98-A200-4111-A665-6415DC099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06" y="2001046"/>
            <a:ext cx="5733738" cy="10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3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89A50-D2AD-4CDE-A6E5-FB9B2B3C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6" y="1017725"/>
            <a:ext cx="8919148" cy="40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4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2 Version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0DFF4-9757-45AD-8FB0-B178897E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725"/>
            <a:ext cx="9144000" cy="34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1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04637994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CBA545F-8D5D-426F-98A5-188D1516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1" y="1021146"/>
            <a:ext cx="5623953" cy="204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A2BEF-FBD5-44EF-8178-F24103B9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43" y="1755156"/>
            <a:ext cx="4946756" cy="13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218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715</Words>
  <Application>Microsoft Office PowerPoint</Application>
  <PresentationFormat>On-screen Show (16:9)</PresentationFormat>
  <Paragraphs>95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2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3 Pickup info (Trello Screenshot)</vt:lpstr>
      <vt:lpstr>Component 3 Version 1 - Test Plan (and screenshot)</vt:lpstr>
      <vt:lpstr>Component 3 Pickup info V 2 (Trello Screenshot)</vt:lpstr>
      <vt:lpstr>Component 3 Version 2 - Test Plan (and screenshot)</vt:lpstr>
      <vt:lpstr>Component 3 Pickup info V 3 (Trello Screenshot)</vt:lpstr>
      <vt:lpstr>Component 3 Version 3 -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Ryan Butcher</cp:lastModifiedBy>
  <cp:revision>15</cp:revision>
  <dcterms:modified xsi:type="dcterms:W3CDTF">2022-02-27T23:51:16Z</dcterms:modified>
</cp:coreProperties>
</file>